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96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05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6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9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3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46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30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5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88BD-F0D9-4B7A-A11F-683F9363DAE8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88B8-B205-4059-A141-6B5017390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7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089D9-C6A2-3BA6-5E65-CA333995A0D2}"/>
              </a:ext>
            </a:extLst>
          </p:cNvPr>
          <p:cNvSpPr/>
          <p:nvPr/>
        </p:nvSpPr>
        <p:spPr>
          <a:xfrm>
            <a:off x="241300" y="215900"/>
            <a:ext cx="6375400" cy="9461500"/>
          </a:xfrm>
          <a:prstGeom prst="rect">
            <a:avLst/>
          </a:prstGeom>
          <a:noFill/>
          <a:ln w="5397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488486-B866-AAC6-BF3C-068639920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2932" r="14964" b="21425"/>
          <a:stretch/>
        </p:blipFill>
        <p:spPr>
          <a:xfrm>
            <a:off x="1704009" y="407468"/>
            <a:ext cx="1526202" cy="11638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283733-D125-7312-BA54-46CA40338C5F}"/>
              </a:ext>
            </a:extLst>
          </p:cNvPr>
          <p:cNvSpPr txBox="1"/>
          <p:nvPr/>
        </p:nvSpPr>
        <p:spPr>
          <a:xfrm>
            <a:off x="778527" y="1762915"/>
            <a:ext cx="539121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300" dirty="0"/>
              <a:t>オーナーでありシェフである</a:t>
            </a:r>
            <a:r>
              <a:rPr lang="en-US" altLang="ja-JP" sz="1300" dirty="0"/>
              <a:t>Olivier Oddos</a:t>
            </a:r>
            <a:r>
              <a:rPr lang="ja-JP" altLang="en-US" sz="1300" dirty="0"/>
              <a:t>氏が、</a:t>
            </a:r>
            <a:endParaRPr lang="en-US" altLang="ja-JP" sz="1300" dirty="0"/>
          </a:p>
          <a:p>
            <a:pPr algn="ctr"/>
            <a:r>
              <a:rPr lang="ja-JP" altLang="en-US" sz="1300" dirty="0"/>
              <a:t>フランスらしいフランス料理を</a:t>
            </a:r>
            <a:endParaRPr lang="en-US" altLang="ja-JP" sz="1300" dirty="0"/>
          </a:p>
          <a:p>
            <a:pPr algn="ctr"/>
            <a:r>
              <a:rPr lang="ja-JP" altLang="en-US" sz="1300" dirty="0"/>
              <a:t>リラックスした雰囲気の中で楽しんでいただきたいと</a:t>
            </a:r>
            <a:endParaRPr lang="en-US" altLang="ja-JP" sz="1300" dirty="0"/>
          </a:p>
          <a:p>
            <a:pPr algn="ctr"/>
            <a:r>
              <a:rPr lang="en-US" altLang="ja-JP" sz="1300" dirty="0"/>
              <a:t>2009</a:t>
            </a:r>
            <a:r>
              <a:rPr lang="ja-JP" altLang="en-US" sz="1300" dirty="0"/>
              <a:t>年市ヶ谷にオープン いたしました。</a:t>
            </a:r>
            <a:endParaRPr lang="en-US" altLang="ja-JP" sz="1300" dirty="0"/>
          </a:p>
          <a:p>
            <a:pPr algn="ctr"/>
            <a:r>
              <a:rPr lang="ja-JP" altLang="en-US" sz="1300" dirty="0"/>
              <a:t>全国から届く小さな生産者が手がけるお野菜は多くがオーガニック。 </a:t>
            </a:r>
            <a:endParaRPr lang="en-US" altLang="ja-JP" sz="1300" dirty="0"/>
          </a:p>
          <a:p>
            <a:pPr algn="ctr"/>
            <a:r>
              <a:rPr lang="ja-JP" altLang="en-US" sz="1300" dirty="0"/>
              <a:t>この度</a:t>
            </a:r>
            <a:r>
              <a:rPr lang="en-US" altLang="ja-JP" sz="1300" dirty="0"/>
              <a:t>Champagne DUVAL-LEROY</a:t>
            </a:r>
            <a:r>
              <a:rPr lang="ja-JP" altLang="en-US" sz="1300" dirty="0"/>
              <a:t>から</a:t>
            </a:r>
            <a:endParaRPr lang="en-US" altLang="ja-JP" sz="1300" dirty="0"/>
          </a:p>
          <a:p>
            <a:pPr algn="ctr"/>
            <a:r>
              <a:rPr lang="ja-JP" altLang="en-US" sz="1300" dirty="0"/>
              <a:t>「</a:t>
            </a:r>
            <a:r>
              <a:rPr lang="en-US" altLang="ja-JP" sz="1300" dirty="0"/>
              <a:t>DÉGUSTATION SECRÈTE</a:t>
            </a:r>
            <a:r>
              <a:rPr lang="ja-JP" altLang="en-US" sz="1300" dirty="0"/>
              <a:t>」での イベントを開催いたします。</a:t>
            </a:r>
            <a:endParaRPr lang="en-US" altLang="ja-JP" sz="1300" dirty="0"/>
          </a:p>
          <a:p>
            <a:pPr algn="ctr"/>
            <a:r>
              <a:rPr lang="en-US" altLang="ja-JP" sz="1300" dirty="0"/>
              <a:t>Olivier chef</a:t>
            </a:r>
            <a:r>
              <a:rPr lang="ja-JP" altLang="en-US" sz="1300" dirty="0"/>
              <a:t>との美しいマリアージュをご堪能ください。</a:t>
            </a:r>
            <a:endParaRPr lang="en-US" altLang="ja-JP" sz="1300" dirty="0"/>
          </a:p>
          <a:p>
            <a:pPr algn="ctr"/>
            <a:r>
              <a:rPr lang="ja-JP" altLang="en-US" sz="1300" dirty="0"/>
              <a:t> 皆さまのお越しを心よりお待ち申し上げます。</a:t>
            </a:r>
            <a:endParaRPr kumimoji="1" lang="ja-JP" altLang="en-US" sz="13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FDEF3B-2718-D248-7FA0-2F440A73D104}"/>
              </a:ext>
            </a:extLst>
          </p:cNvPr>
          <p:cNvSpPr txBox="1"/>
          <p:nvPr/>
        </p:nvSpPr>
        <p:spPr>
          <a:xfrm>
            <a:off x="1577009" y="6389204"/>
            <a:ext cx="410817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u="sng" dirty="0"/>
              <a:t>Champagne Duval-Leroy DÉGUSTATION SECRÈTE</a:t>
            </a:r>
          </a:p>
          <a:p>
            <a:pPr algn="ctr"/>
            <a:r>
              <a:rPr lang="en-US" altLang="ja-JP" sz="1500" dirty="0"/>
              <a:t> 1996 Blanc de Blancs Brut </a:t>
            </a:r>
          </a:p>
          <a:p>
            <a:pPr algn="ctr"/>
            <a:r>
              <a:rPr lang="en-US" altLang="ja-JP" sz="1500" dirty="0"/>
              <a:t>1998 Blanc de Blancs Extra Brut </a:t>
            </a:r>
          </a:p>
          <a:p>
            <a:pPr algn="ctr"/>
            <a:r>
              <a:rPr lang="en-US" altLang="ja-JP" sz="1500" dirty="0"/>
              <a:t>2002 Blanc de Blancs Brut Nature </a:t>
            </a:r>
          </a:p>
          <a:p>
            <a:pPr algn="ctr"/>
            <a:r>
              <a:rPr lang="en-US" altLang="ja-JP" sz="1500" dirty="0"/>
              <a:t>2006 Clos des </a:t>
            </a:r>
            <a:r>
              <a:rPr lang="en-US" altLang="ja-JP" sz="1500" dirty="0" err="1"/>
              <a:t>Bouveries</a:t>
            </a:r>
            <a:endParaRPr lang="en-US" altLang="ja-JP" sz="1500" dirty="0"/>
          </a:p>
          <a:p>
            <a:pPr algn="ctr"/>
            <a:r>
              <a:rPr lang="en-US" altLang="ja-JP" sz="1500" dirty="0"/>
              <a:t> 2007 Blanc de Noirs </a:t>
            </a:r>
            <a:r>
              <a:rPr lang="en-US" altLang="ja-JP" sz="1500" dirty="0" err="1"/>
              <a:t>Cumières</a:t>
            </a:r>
            <a:r>
              <a:rPr lang="en-US" altLang="ja-JP" sz="1500" dirty="0"/>
              <a:t> </a:t>
            </a:r>
          </a:p>
          <a:p>
            <a:pPr algn="ctr"/>
            <a:r>
              <a:rPr lang="en-US" altLang="ja-JP" sz="1500" dirty="0"/>
              <a:t>2008 Cuvée des « </a:t>
            </a:r>
            <a:r>
              <a:rPr lang="en-US" altLang="ja-JP" sz="1500" dirty="0" err="1"/>
              <a:t>mof</a:t>
            </a:r>
            <a:r>
              <a:rPr lang="en-US" altLang="ja-JP" sz="1500" dirty="0"/>
              <a:t> » </a:t>
            </a:r>
          </a:p>
          <a:p>
            <a:pPr algn="ctr"/>
            <a:endParaRPr lang="en-US" altLang="ja-JP" sz="1400" dirty="0"/>
          </a:p>
          <a:p>
            <a:pPr algn="ctr"/>
            <a:r>
              <a:rPr lang="en-US" altLang="ja-JP" sz="1400" dirty="0"/>
              <a:t>2022</a:t>
            </a:r>
            <a:r>
              <a:rPr lang="ja-JP" altLang="en-US" sz="1400" dirty="0"/>
              <a:t>年</a:t>
            </a:r>
            <a:r>
              <a:rPr lang="en-US" altLang="ja-JP" sz="1400" dirty="0"/>
              <a:t>8</a:t>
            </a:r>
            <a:r>
              <a:rPr lang="ja-JP" altLang="en-US" sz="1400" dirty="0"/>
              <a:t>月</a:t>
            </a:r>
            <a:r>
              <a:rPr lang="en-US" altLang="ja-JP" sz="1400" dirty="0"/>
              <a:t>25</a:t>
            </a:r>
            <a:r>
              <a:rPr lang="ja-JP" altLang="en-US" sz="1400" dirty="0"/>
              <a:t>日（木） </a:t>
            </a:r>
            <a:endParaRPr lang="en-US" altLang="ja-JP" sz="1400" dirty="0"/>
          </a:p>
          <a:p>
            <a:pPr algn="ctr"/>
            <a:r>
              <a:rPr lang="en-US" altLang="ja-JP" sz="1400" dirty="0"/>
              <a:t>18:30~</a:t>
            </a:r>
            <a:r>
              <a:rPr lang="ja-JP" altLang="en-US" sz="1400" dirty="0"/>
              <a:t>ドアオープン</a:t>
            </a:r>
            <a:endParaRPr lang="en-US" altLang="ja-JP" sz="1400" dirty="0"/>
          </a:p>
          <a:p>
            <a:pPr algn="ctr"/>
            <a:r>
              <a:rPr lang="en-US" altLang="ja-JP" sz="1400" dirty="0"/>
              <a:t>19:00~</a:t>
            </a:r>
            <a:r>
              <a:rPr lang="ja-JP" altLang="en-US" sz="1400" dirty="0"/>
              <a:t>ディナースタート</a:t>
            </a:r>
            <a:endParaRPr lang="en-US" altLang="ja-JP" sz="1400" dirty="0"/>
          </a:p>
          <a:p>
            <a:pPr algn="ctr"/>
            <a:r>
              <a:rPr lang="ja-JP" altLang="en-US" sz="1400" dirty="0"/>
              <a:t> お一人様：</a:t>
            </a:r>
            <a:r>
              <a:rPr lang="en-US" altLang="ja-JP" sz="1400" dirty="0"/>
              <a:t>3</a:t>
            </a:r>
            <a:r>
              <a:rPr lang="ja-JP" altLang="en-US" sz="1400" dirty="0"/>
              <a:t>万円（税、サービス料込） </a:t>
            </a:r>
            <a:endParaRPr lang="en-US" altLang="ja-JP" sz="1400" dirty="0"/>
          </a:p>
          <a:p>
            <a:pPr algn="ctr"/>
            <a:r>
              <a:rPr lang="ja-JP" altLang="en-US" sz="1400" dirty="0"/>
              <a:t>東京都千代田区九段南</a:t>
            </a:r>
            <a:r>
              <a:rPr lang="en-US" altLang="ja-JP" sz="1400" dirty="0"/>
              <a:t>4-1-10 1</a:t>
            </a:r>
            <a:r>
              <a:rPr lang="ja-JP" altLang="en-US" sz="1400" dirty="0"/>
              <a:t>階 </a:t>
            </a:r>
            <a:endParaRPr lang="en-US" altLang="ja-JP" sz="1400" dirty="0"/>
          </a:p>
          <a:p>
            <a:pPr algn="ctr"/>
            <a:r>
              <a:rPr lang="ja-JP" altLang="en-US" sz="1400" dirty="0"/>
              <a:t>ご予約・お問い合わせ </a:t>
            </a:r>
            <a:r>
              <a:rPr lang="en-US" altLang="ja-JP" sz="1400" dirty="0"/>
              <a:t>03-6268-9933</a:t>
            </a:r>
            <a:endParaRPr kumimoji="1" lang="ja-JP" altLang="en-US" sz="1400" dirty="0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5CDE5CE8-38EC-1535-FCBD-6AAA7C8A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7" y="305869"/>
            <a:ext cx="1354455" cy="13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6FE0AB7-0660-BA28-A3B9-97E769D98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45" y="3801805"/>
            <a:ext cx="1604537" cy="24077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F053C53-41C4-8961-9217-0D7655BA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7" y="3999838"/>
            <a:ext cx="302361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2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159</Words>
  <Application>Microsoft Office PowerPoint</Application>
  <PresentationFormat>A4 210 x 297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古茂田 麻美子</dc:creator>
  <cp:lastModifiedBy>古茂田 麻美子</cp:lastModifiedBy>
  <cp:revision>4</cp:revision>
  <dcterms:created xsi:type="dcterms:W3CDTF">2022-06-09T08:43:11Z</dcterms:created>
  <dcterms:modified xsi:type="dcterms:W3CDTF">2022-06-09T09:00:10Z</dcterms:modified>
</cp:coreProperties>
</file>